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8" r:id="rId5"/>
    <p:sldId id="267" r:id="rId6"/>
    <p:sldId id="262" r:id="rId7"/>
    <p:sldId id="269" r:id="rId8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924"/>
    <p:restoredTop sz="95701"/>
  </p:normalViewPr>
  <p:slideViewPr>
    <p:cSldViewPr snapToGrid="0" showGuides="1">
      <p:cViewPr varScale="1">
        <p:scale>
          <a:sx n="75" d="100"/>
          <a:sy n="75" d="100"/>
        </p:scale>
        <p:origin x="168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F75D-DBEA-E22A-13E3-6156576EF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09D26-4A47-3C42-F564-413B2709F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39E27-EC25-3A5E-B532-0315C3E8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BBD46-E707-382D-CB3D-DB2D0153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E86FF-F63F-8FEE-0398-177E37A8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6566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632F-4FCE-F222-AEB9-DFDEBB009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B4B33-26C0-2562-54A5-B46C3E56A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70B75-DCEA-E5B8-E375-68C9039D5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3241F-36D2-D82E-E24C-D679D283D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9805-7C8A-31F0-EF88-E514BE3D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8697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98A3A-936A-6329-E8FD-9DA1F84EA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C454F-52D1-C172-32DC-2DF4E271A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FE37E-F766-9AD1-0BD8-776053B03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BBF9-2B30-62BE-5E04-6E231F2B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8E11B-1D38-0259-5596-64573186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0533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928C-87D5-8A68-E890-9C1DD8AB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4872-0A26-0211-2509-044447D7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42D1-CA49-9E6A-1C47-97875D436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EA7BD-FFFD-4D6D-0EAE-10A18998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473D-3800-099D-AEBB-EA524706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48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990C-1B01-E8F7-0467-E97485584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938F5-25F5-5581-36B6-8245D9AB1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8AE5B-B7A4-1478-10B2-5F3CFEF10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03903-87E6-87DB-1A96-3A13B360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E4621-D4CD-D81F-AD22-C2371925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4244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CD55-7802-788F-9943-3927346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33B0-03B2-EE2F-6E7F-11CD39805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6B0BD-D335-40FF-E53E-AED23B40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31FCA-08F4-9C4C-FE64-A0017883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7D54F-02A3-4862-A809-0FD2B2EF9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C6249-4E09-9BE2-AC71-8749A041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8782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01A7-F150-FD75-B080-B2EB437E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57505-46CE-787B-69AF-55277F3DD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9E4B1-F91A-68AD-7878-3F59C894A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0D29E-A089-AA6E-7EAB-743CF2982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1CC274-9C37-8F4F-12F4-F4CF846B2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FC9BF3-FAA5-0297-7E1B-0DE9E4B4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466340-BBEC-25D4-9EA8-CCF1B111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9119F-4F9E-D37B-7337-87EFA62C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0659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648F-236F-BD52-DE09-7CB3888C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A39BF5-9F76-BB87-FEF8-7BBC5E12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B6A3A-0016-AA71-E392-D994B838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1AB5B-BEC1-3FA6-C359-0F0FB94A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64347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CC0ACB-E375-37CB-70E3-41C1F07F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D6268-B253-92BD-9ACC-974C0790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28A28-923C-0FEC-54BF-419E8069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8520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9CB5-149F-A105-57EA-56F0E401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B084-DB6D-C0F2-2862-14730F219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B0D2-3710-84BE-9742-DA1C1960A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0B7D8-5625-BB0B-DC8B-57A11AF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2B9C8-B6B3-C357-6F08-9C14F478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D46F5-43AB-F801-E98F-0C4A65DB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3031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FF43-6FBB-3C34-39D4-872E29B5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26432F-CDA4-9B94-519F-0E2320458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69CEA-3CA3-6124-E557-CAC683235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C274B-C9E8-A302-1BCD-E41D2FAE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60629-05EF-C0B6-9712-3BD2E14A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D5903-97C4-3555-0696-AF39E736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8732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398C5F-0A89-140F-F76D-329AE0DD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49D99-22D1-6DFC-6B1C-0282F594D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11E55-2CF9-09DE-9FA9-1E70406D2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7D5F2-F9DA-2740-86BD-E7E6ED7BB5C7}" type="datetimeFigureOut">
              <a:rPr lang="en-ES" smtClean="0"/>
              <a:t>03/12/2024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773F4-B0A9-FDCE-01F3-EA2F374F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CA9B2-C88C-6BBD-C64E-515ECA8E2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12AF1-E50B-B34F-B5F6-2D33B303830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5446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C1657B-EED7-FFE7-6C4D-C70C9C5E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630589"/>
            <a:ext cx="10362111" cy="55264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0EB8F5-5954-3FE5-22EB-289FFC22351F}"/>
              </a:ext>
            </a:extLst>
          </p:cNvPr>
          <p:cNvSpPr txBox="1"/>
          <p:nvPr/>
        </p:nvSpPr>
        <p:spPr>
          <a:xfrm>
            <a:off x="1214846" y="261257"/>
            <a:ext cx="577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MLD bias (CMIP6_ensemble_mean – CORA) 1970-2014</a:t>
            </a:r>
          </a:p>
        </p:txBody>
      </p:sp>
    </p:spTree>
    <p:extLst>
      <p:ext uri="{BB962C8B-B14F-4D97-AF65-F5344CB8AC3E}">
        <p14:creationId xmlns:p14="http://schemas.microsoft.com/office/powerpoint/2010/main" val="423996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0EB8F5-5954-3FE5-22EB-289FFC22351F}"/>
              </a:ext>
            </a:extLst>
          </p:cNvPr>
          <p:cNvSpPr txBox="1"/>
          <p:nvPr/>
        </p:nvSpPr>
        <p:spPr>
          <a:xfrm>
            <a:off x="1214846" y="261257"/>
            <a:ext cx="577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b3 bias (CMIP6_ensemble_mean – CORA) 1970-2014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ACB32-00C0-10EF-A7A0-72DB3386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8" y="817010"/>
            <a:ext cx="10273664" cy="54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2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DB7657-DF7C-1A17-9319-ECC6FD960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3" r="28237"/>
          <a:stretch/>
        </p:blipFill>
        <p:spPr>
          <a:xfrm>
            <a:off x="1498830" y="271737"/>
            <a:ext cx="7775489" cy="3247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2620A7-F3FC-ACF0-94C7-A552A6420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46" t="75003" r="57940" b="6944"/>
          <a:stretch/>
        </p:blipFill>
        <p:spPr>
          <a:xfrm>
            <a:off x="2917681" y="3462653"/>
            <a:ext cx="2163433" cy="65245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188AACD-EB63-668F-80C2-4CB1E307E3DE}"/>
              </a:ext>
            </a:extLst>
          </p:cNvPr>
          <p:cNvGrpSpPr/>
          <p:nvPr/>
        </p:nvGrpSpPr>
        <p:grpSpPr>
          <a:xfrm>
            <a:off x="5346700" y="4521200"/>
            <a:ext cx="6845300" cy="2190588"/>
            <a:chOff x="5527488" y="4777007"/>
            <a:chExt cx="6562912" cy="19891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013B96-4037-D0C5-231B-2E22BB9C4114}"/>
                </a:ext>
              </a:extLst>
            </p:cNvPr>
            <p:cNvGrpSpPr/>
            <p:nvPr/>
          </p:nvGrpSpPr>
          <p:grpSpPr>
            <a:xfrm>
              <a:off x="5527488" y="4777007"/>
              <a:ext cx="5884500" cy="1712040"/>
              <a:chOff x="5768788" y="4934612"/>
              <a:chExt cx="5884500" cy="17120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A7EA8D5-34B8-A555-EA07-5B56602461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780" t="5308" r="44238" b="54004"/>
              <a:stretch/>
            </p:blipFill>
            <p:spPr>
              <a:xfrm>
                <a:off x="6096000" y="4934612"/>
                <a:ext cx="2941677" cy="133072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5BCC7B9-3273-F07D-1045-D1989AFC7D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84" t="53126" r="863" b="-5343"/>
              <a:stretch/>
            </p:blipFill>
            <p:spPr>
              <a:xfrm>
                <a:off x="9037677" y="4934612"/>
                <a:ext cx="2615611" cy="170780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ACD16B-7669-3AC6-98D5-36FFDBF008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84" t="93556" r="863" b="-5344"/>
              <a:stretch/>
            </p:blipFill>
            <p:spPr>
              <a:xfrm>
                <a:off x="6309833" y="6261102"/>
                <a:ext cx="2615611" cy="38555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920108-F2E8-2899-B8F3-427B48646074}"/>
                  </a:ext>
                </a:extLst>
              </p:cNvPr>
              <p:cNvSpPr txBox="1"/>
              <p:nvPr/>
            </p:nvSpPr>
            <p:spPr>
              <a:xfrm rot="16200000">
                <a:off x="5553404" y="5328480"/>
                <a:ext cx="800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dirty="0"/>
                  <a:t>dbar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FA753D7-B304-02E2-83E2-40DC17E2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0993" y="6342887"/>
              <a:ext cx="4323707" cy="4232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8A8C0-D542-22C9-2A64-3EEDEC47A8B7}"/>
                </a:ext>
              </a:extLst>
            </p:cNvPr>
            <p:cNvSpPr txBox="1"/>
            <p:nvPr/>
          </p:nvSpPr>
          <p:spPr>
            <a:xfrm>
              <a:off x="10697428" y="6484816"/>
              <a:ext cx="1392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200" dirty="0"/>
                <a:t>Hong et al, 2021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7A334E-6412-CD1A-EDBE-7242D65A5FB2}"/>
              </a:ext>
            </a:extLst>
          </p:cNvPr>
          <p:cNvSpPr txBox="1"/>
          <p:nvPr/>
        </p:nvSpPr>
        <p:spPr>
          <a:xfrm>
            <a:off x="593620" y="4721736"/>
            <a:ext cx="4792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Simulated SAMW is thinner, shallower, lighter, and warmer than in observations, especially in the Pacific Ocean.</a:t>
            </a:r>
          </a:p>
          <a:p>
            <a:endParaRPr lang="en-GB" dirty="0"/>
          </a:p>
          <a:p>
            <a:r>
              <a:rPr lang="en-GB" dirty="0"/>
              <a:t>Biases in SAMW propagate to the thermocline waters in subtropical gyres.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8C3EEC-B731-7D4F-8CFD-34938150B8BB}"/>
              </a:ext>
            </a:extLst>
          </p:cNvPr>
          <p:cNvSpPr/>
          <p:nvPr/>
        </p:nvSpPr>
        <p:spPr>
          <a:xfrm>
            <a:off x="3464197" y="2703960"/>
            <a:ext cx="1879600" cy="2159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400A4-12D8-FB9C-D631-2FE3F1E3FDA2}"/>
              </a:ext>
            </a:extLst>
          </p:cNvPr>
          <p:cNvSpPr txBox="1"/>
          <p:nvPr/>
        </p:nvSpPr>
        <p:spPr>
          <a:xfrm>
            <a:off x="6004626" y="4193555"/>
            <a:ext cx="121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Ensemble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5B8DFB-52DD-ED28-1054-1426C448F79E}"/>
              </a:ext>
            </a:extLst>
          </p:cNvPr>
          <p:cNvSpPr txBox="1"/>
          <p:nvPr/>
        </p:nvSpPr>
        <p:spPr>
          <a:xfrm>
            <a:off x="8849813" y="4228650"/>
            <a:ext cx="121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Argo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B19930-020B-B2BF-5C01-0E34C3C4D51B}"/>
              </a:ext>
            </a:extLst>
          </p:cNvPr>
          <p:cNvSpPr/>
          <p:nvPr/>
        </p:nvSpPr>
        <p:spPr>
          <a:xfrm>
            <a:off x="7393892" y="4336320"/>
            <a:ext cx="1324572" cy="188078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B484FF-C83C-5C2C-A84A-808056EAD200}"/>
              </a:ext>
            </a:extLst>
          </p:cNvPr>
          <p:cNvSpPr/>
          <p:nvPr/>
        </p:nvSpPr>
        <p:spPr>
          <a:xfrm>
            <a:off x="10273808" y="4309356"/>
            <a:ext cx="1324572" cy="188078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7" name="Curved Right Arrow 46">
            <a:extLst>
              <a:ext uri="{FF2B5EF4-FFF2-40B4-BE49-F238E27FC236}">
                <a16:creationId xmlns:a16="http://schemas.microsoft.com/office/drawing/2014/main" id="{E437A3D6-AB8E-6D09-328E-B7F34DA35B6F}"/>
              </a:ext>
            </a:extLst>
          </p:cNvPr>
          <p:cNvSpPr/>
          <p:nvPr/>
        </p:nvSpPr>
        <p:spPr>
          <a:xfrm rot="10800000">
            <a:off x="4504073" y="2136264"/>
            <a:ext cx="839724" cy="657259"/>
          </a:xfrm>
          <a:prstGeom prst="curvedRightArrow">
            <a:avLst>
              <a:gd name="adj1" fmla="val 1376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17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177DCD-2CBF-51D7-5B50-F89E97DC5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0081" y="1658983"/>
            <a:ext cx="7315200" cy="27432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28DCD-19CE-DF32-559D-EC248CD4D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25" t="49935" r="11814" b="-2623"/>
          <a:stretch/>
        </p:blipFill>
        <p:spPr>
          <a:xfrm>
            <a:off x="613954" y="1658983"/>
            <a:ext cx="4023361" cy="2886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90C117-8ECF-E1FE-3DA5-87FAEB429D92}"/>
              </a:ext>
            </a:extLst>
          </p:cNvPr>
          <p:cNvSpPr/>
          <p:nvPr/>
        </p:nvSpPr>
        <p:spPr>
          <a:xfrm>
            <a:off x="3644538" y="2939143"/>
            <a:ext cx="509451" cy="515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4CD36-BE45-B789-325D-C4CDAF8F565D}"/>
              </a:ext>
            </a:extLst>
          </p:cNvPr>
          <p:cNvSpPr txBox="1"/>
          <p:nvPr/>
        </p:nvSpPr>
        <p:spPr>
          <a:xfrm>
            <a:off x="9437913" y="1528355"/>
            <a:ext cx="112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  <a:r>
              <a:rPr lang="en-ES" dirty="0"/>
              <a:t>3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5ABCD-7C3D-1A97-82F1-C432B43BF1C1}"/>
              </a:ext>
            </a:extLst>
          </p:cNvPr>
          <p:cNvSpPr txBox="1"/>
          <p:nvPr/>
        </p:nvSpPr>
        <p:spPr>
          <a:xfrm>
            <a:off x="5831476" y="1515292"/>
            <a:ext cx="112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MLD</a:t>
            </a:r>
            <a:r>
              <a:rPr lang="en-ES" dirty="0"/>
              <a:t> bias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A0395-7CAF-BA5B-B18A-DC372C184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59" t="36346" r="4566" b="34926"/>
          <a:stretch/>
        </p:blipFill>
        <p:spPr>
          <a:xfrm>
            <a:off x="11118668" y="2397032"/>
            <a:ext cx="685802" cy="1574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FF7A7D-4AE8-EC95-A677-4771DE45C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982" t="36336" r="5400" b="35182"/>
          <a:stretch/>
        </p:blipFill>
        <p:spPr>
          <a:xfrm>
            <a:off x="7647215" y="2410095"/>
            <a:ext cx="685802" cy="15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5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B0087-63E8-51D1-8DAD-1E28A590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52" y="540714"/>
            <a:ext cx="9982200" cy="4800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F5A682-E6F1-3985-04BB-4796D05E4252}"/>
              </a:ext>
            </a:extLst>
          </p:cNvPr>
          <p:cNvSpPr txBox="1"/>
          <p:nvPr/>
        </p:nvSpPr>
        <p:spPr>
          <a:xfrm>
            <a:off x="8479217" y="5552898"/>
            <a:ext cx="193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Vogt et al, 2024 (preprint)</a:t>
            </a:r>
          </a:p>
        </p:txBody>
      </p:sp>
    </p:spTree>
    <p:extLst>
      <p:ext uri="{BB962C8B-B14F-4D97-AF65-F5344CB8AC3E}">
        <p14:creationId xmlns:p14="http://schemas.microsoft.com/office/powerpoint/2010/main" val="202711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79B138-CB8C-32D0-DB89-EF1382DD5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83" t="8519" r="6481" b="4444"/>
          <a:stretch/>
        </p:blipFill>
        <p:spPr>
          <a:xfrm>
            <a:off x="8236705" y="952832"/>
            <a:ext cx="2697995" cy="54006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774E5F-62AC-4686-D4DC-BFB2285F67B9}"/>
              </a:ext>
            </a:extLst>
          </p:cNvPr>
          <p:cNvSpPr txBox="1">
            <a:spLocks/>
          </p:cNvSpPr>
          <p:nvPr/>
        </p:nvSpPr>
        <p:spPr>
          <a:xfrm>
            <a:off x="419099" y="-142875"/>
            <a:ext cx="10810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ES" sz="3200" dirty="0"/>
              <a:t>Correlation between MLD and main pycnocline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5C72568-A12B-6CEA-39D6-1B610765A01C}"/>
              </a:ext>
            </a:extLst>
          </p:cNvPr>
          <p:cNvCxnSpPr>
            <a:cxnSpLocks/>
          </p:cNvCxnSpPr>
          <p:nvPr/>
        </p:nvCxnSpPr>
        <p:spPr>
          <a:xfrm>
            <a:off x="0" y="952832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A285F7B-47FA-0331-AAEE-9015C24AD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1" t="11207" r="6469" b="12879"/>
          <a:stretch/>
        </p:blipFill>
        <p:spPr>
          <a:xfrm>
            <a:off x="546100" y="1626697"/>
            <a:ext cx="7071827" cy="49585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27C372-4E09-540C-9CC3-96510C4C6878}"/>
              </a:ext>
            </a:extLst>
          </p:cNvPr>
          <p:cNvCxnSpPr>
            <a:cxnSpLocks/>
          </p:cNvCxnSpPr>
          <p:nvPr/>
        </p:nvCxnSpPr>
        <p:spPr>
          <a:xfrm>
            <a:off x="6344039" y="5007942"/>
            <a:ext cx="2112606" cy="9226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CF0D45-A65E-9A48-60F8-05EB7B537B19}"/>
              </a:ext>
            </a:extLst>
          </p:cNvPr>
          <p:cNvCxnSpPr>
            <a:cxnSpLocks/>
          </p:cNvCxnSpPr>
          <p:nvPr/>
        </p:nvCxnSpPr>
        <p:spPr>
          <a:xfrm flipV="1">
            <a:off x="6344039" y="1204854"/>
            <a:ext cx="2247068" cy="84368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2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ECBC26-C4F8-69CD-2F68-C20D43E61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167" y="426027"/>
            <a:ext cx="7772400" cy="6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5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84</Words>
  <Application>Microsoft Macintosh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Ignasi</dc:creator>
  <cp:lastModifiedBy>Ignasi</cp:lastModifiedBy>
  <cp:revision>2</cp:revision>
  <dcterms:created xsi:type="dcterms:W3CDTF">2024-12-03T11:51:54Z</dcterms:created>
  <dcterms:modified xsi:type="dcterms:W3CDTF">2024-12-03T15:31:49Z</dcterms:modified>
</cp:coreProperties>
</file>